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264" r:id="rId5"/>
    <p:sldId id="265" r:id="rId6"/>
    <p:sldId id="266" r:id="rId7"/>
    <p:sldId id="268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3" r:id="rId19"/>
    <p:sldId id="284" r:id="rId20"/>
    <p:sldId id="285" r:id="rId21"/>
    <p:sldId id="286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345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 useBgFill="1"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28367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charset="0"/>
                <a:cs typeface="Times New Roman" panose="02020603050405020304" charset="0"/>
              </a:rPr>
              <a:t>GAMING ARTICLE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1130" y="4374940"/>
            <a:ext cx="8652788" cy="904983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Presented By Group 3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Fikhri Maheswara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Taswandi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spcAft>
                <a:spcPts val="600"/>
              </a:spcAft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Layalia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Hasya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PREVIEW OF WEBSITE</a:t>
            </a:r>
          </a:p>
        </p:txBody>
      </p:sp>
      <p:pic>
        <p:nvPicPr>
          <p:cNvPr id="80" name="Picture 80" descr="ArticleContentPage_RelatedArti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519555"/>
            <a:ext cx="5274945" cy="25374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840865" y="1182370"/>
            <a:ext cx="2766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Related to article content</a:t>
            </a:r>
          </a:p>
        </p:txBody>
      </p:sp>
      <p:pic>
        <p:nvPicPr>
          <p:cNvPr id="81" name="Picture 81" descr="Profile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80" y="3487420"/>
            <a:ext cx="5385435" cy="25850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907020" y="3150235"/>
            <a:ext cx="29184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profile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PREVIEW OF WEBSITE</a:t>
            </a:r>
          </a:p>
        </p:txBody>
      </p:sp>
      <p:pic>
        <p:nvPicPr>
          <p:cNvPr id="82" name="Picture 82" descr="Register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5" y="1538605"/>
            <a:ext cx="5315585" cy="25355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882775" y="1201420"/>
            <a:ext cx="3242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Register page</a:t>
            </a:r>
          </a:p>
        </p:txBody>
      </p:sp>
      <p:pic>
        <p:nvPicPr>
          <p:cNvPr id="83" name="Picture 83" descr="RegisterPage_Succe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65" y="3620770"/>
            <a:ext cx="5346700" cy="25634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93380" y="3283585"/>
            <a:ext cx="26422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after register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PREVIEW OF WEBSITE</a:t>
            </a:r>
          </a:p>
        </p:txBody>
      </p:sp>
      <p:pic>
        <p:nvPicPr>
          <p:cNvPr id="84" name="Picture 84" descr="SignIn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519555"/>
            <a:ext cx="5189220" cy="24993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19020" y="1182370"/>
            <a:ext cx="2804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sign in page </a:t>
            </a:r>
          </a:p>
        </p:txBody>
      </p:sp>
      <p:pic>
        <p:nvPicPr>
          <p:cNvPr id="85" name="Picture 14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20" y="3564890"/>
            <a:ext cx="5407025" cy="2590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7297420" y="3213735"/>
            <a:ext cx="2851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profile who write in the article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PREVIEW OF ARTICLE</a:t>
            </a:r>
          </a:p>
        </p:txBody>
      </p:sp>
      <p:pic>
        <p:nvPicPr>
          <p:cNvPr id="87" name="Picture 16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557655"/>
            <a:ext cx="5255260" cy="2524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812290" y="1220470"/>
            <a:ext cx="32429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profile who hasn’t write any article</a:t>
            </a:r>
          </a:p>
        </p:txBody>
      </p:sp>
      <p:pic>
        <p:nvPicPr>
          <p:cNvPr id="88" name="Picture 17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65" y="3618230"/>
            <a:ext cx="5320030" cy="2563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7516495" y="3242310"/>
            <a:ext cx="2880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When editing article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PAGE UI ADMIN</a:t>
            </a:r>
          </a:p>
        </p:txBody>
      </p:sp>
      <p:pic>
        <p:nvPicPr>
          <p:cNvPr id="40" name="Picture 4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4" y="1261745"/>
            <a:ext cx="9724451" cy="467783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0DE47-407A-47CD-754E-247F7AAE6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E465956-BC41-9253-749F-09DABE60F70F}"/>
              </a:ext>
            </a:extLst>
          </p:cNvPr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C5D0F-C05F-B2B4-740D-044F7A9D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TOTAL 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373ED-B991-D096-D02F-A0A97A6E7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6" y="1261745"/>
            <a:ext cx="9734283" cy="466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7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C05B5-4869-23A2-8EA3-0FDFE04E2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9A6AB24-3466-FAB2-416F-81A702B2C3DE}"/>
              </a:ext>
            </a:extLst>
          </p:cNvPr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3632A-9F25-6F61-21E2-159300A7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REGISTERED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1008-F4D5-A5EB-89FC-5C141639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6" y="1261745"/>
            <a:ext cx="9734283" cy="4664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8C211-F3BC-5A29-6F9B-161F84779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6" y="1261744"/>
            <a:ext cx="9847174" cy="466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3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F1E6F-0A20-211C-57BD-A55B8A3F7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5AD5EB-63E8-6D56-0C3D-56C6BE337D19}"/>
              </a:ext>
            </a:extLst>
          </p:cNvPr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C259D-BF63-781E-A4E6-DC095ED9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REGISTERED AUTHORS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2ECF8-1954-C925-179A-458351C1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6" y="1261744"/>
            <a:ext cx="9842438" cy="46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8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3D4A7-0D50-85FE-C16C-3B1F983D5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AA75F24-B074-E1D4-E04E-E03AAD01BA48}"/>
              </a:ext>
            </a:extLst>
          </p:cNvPr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65FC6-DC00-4586-0E7C-4C0D4BE2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AUTHOR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A326D-DFDC-221F-395A-9BE2AB8B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6" y="1261744"/>
            <a:ext cx="9911263" cy="47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5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You may ask any question about this presentation!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System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gaming article webstie are build using laravel as our script language that makes us easier to build the website faster, write a cleaner code, build a secure application, and develop robust application. </a:t>
            </a:r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Laravel is a web framework that streamlines development by providing pre-built solutions, promoting code organization, enhancing security, and enabling the creation of scalable and maintainable web applications.</a:t>
            </a:r>
          </a:p>
          <a:p>
            <a:pPr marL="0" indent="0">
              <a:buNone/>
            </a:pP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Table Contain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There are 4 table contain, which is :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- Users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- Authorrequest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- Article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- Categories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22885"/>
            <a:ext cx="10058400" cy="72238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SCHEMATIC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30" y="1165225"/>
            <a:ext cx="5284470" cy="5208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56852"/>
            <a:ext cx="10058400" cy="4595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users table</a:t>
            </a:r>
          </a:p>
          <a:p>
            <a:pPr marL="0" indent="0"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				               </a:t>
            </a:r>
            <a:endParaRPr lang="en-US" sz="1600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Picture 4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694815"/>
            <a:ext cx="8261350" cy="4450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56852"/>
            <a:ext cx="10058400" cy="4595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Authorrequest</a:t>
            </a:r>
            <a:endParaRPr lang="en-US" sz="1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1600" dirty="0">
                <a:latin typeface="Times New Roman" panose="02020603050405020304" charset="0"/>
                <a:cs typeface="Times New Roman" panose="02020603050405020304" charset="0"/>
              </a:rPr>
              <a:t>               categories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table</a:t>
            </a:r>
            <a:endParaRPr lang="en-US" sz="1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8" name="Picture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731328"/>
            <a:ext cx="5957570" cy="181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Picture 13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208" y="4035108"/>
            <a:ext cx="5944235" cy="981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56852"/>
            <a:ext cx="10058400" cy="4595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articletags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 table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" name="Picture 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732280"/>
            <a:ext cx="8133715" cy="438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PREVIEW OF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56852"/>
            <a:ext cx="10058400" cy="45958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5" name="Picture 45" descr="Home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1665605"/>
            <a:ext cx="5071745" cy="24276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076450" y="1259840"/>
            <a:ext cx="259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home page</a:t>
            </a:r>
          </a:p>
        </p:txBody>
      </p:sp>
      <p:pic>
        <p:nvPicPr>
          <p:cNvPr id="48" name="Picture 48" descr="CategoryP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3429000"/>
            <a:ext cx="5118735" cy="24574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050530" y="3070860"/>
            <a:ext cx="2155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category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73509" y="603974"/>
            <a:ext cx="10844981" cy="56500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4258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PREVIEW OF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56852"/>
            <a:ext cx="10058400" cy="45958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8" name="Picture 58" descr="ArticleContent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5" y="1488440"/>
            <a:ext cx="5217160" cy="2508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165350" y="1151255"/>
            <a:ext cx="25184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Article content</a:t>
            </a:r>
          </a:p>
        </p:txBody>
      </p:sp>
      <p:pic>
        <p:nvPicPr>
          <p:cNvPr id="59" name="Picture 59" descr="ArticleContentPage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3464560"/>
            <a:ext cx="5180330" cy="24879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11770" y="3156585"/>
            <a:ext cx="2566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article content (2)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A9D18E"/>
      </a:accent6>
      <a:hlink>
        <a:srgbClr val="0563C1"/>
      </a:hlink>
      <a:folHlink>
        <a:srgbClr val="954F72"/>
      </a:folHlink>
    </a:clrScheme>
    <a:fontScheme name="Savon">
      <a:majorFont>
        <a:latin typeface="Avenir Next LT Pro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/>
</ds:datastoreItem>
</file>

<file path=customXml/itemProps2.xml><?xml version="1.0" encoding="utf-8"?>
<ds:datastoreItem xmlns:ds="http://schemas.openxmlformats.org/officeDocument/2006/customXml" ds:itemID="{1259D436-C82E-43E0-8A01-53DF9CED6032}">
  <ds:schemaRefs/>
</ds:datastoreItem>
</file>

<file path=customXml/itemProps3.xml><?xml version="1.0" encoding="utf-8"?>
<ds:datastoreItem xmlns:ds="http://schemas.openxmlformats.org/officeDocument/2006/customXml" ds:itemID="{1F91CDEB-92ED-41DC-BF33-2916A768762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{87676EEC-13F8-4859-AA4F-A749ACBF1C7F}tf11531919_win32</Template>
  <TotalTime>3</TotalTime>
  <Words>222</Words>
  <Application>Microsoft Office PowerPoint</Application>
  <PresentationFormat>Widescreen</PresentationFormat>
  <Paragraphs>74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Avenir Next LT Pro</vt:lpstr>
      <vt:lpstr>Avenir Next LT Pro Light</vt:lpstr>
      <vt:lpstr>Calibri</vt:lpstr>
      <vt:lpstr>Garamond</vt:lpstr>
      <vt:lpstr>Times New Roman</vt:lpstr>
      <vt:lpstr>SavonVTI</vt:lpstr>
      <vt:lpstr>GAMING ARTICLE WEBSITE</vt:lpstr>
      <vt:lpstr>System Summary</vt:lpstr>
      <vt:lpstr>Table Contain :</vt:lpstr>
      <vt:lpstr>SCHEMATIC DIAGRAM</vt:lpstr>
      <vt:lpstr>Table</vt:lpstr>
      <vt:lpstr>Table</vt:lpstr>
      <vt:lpstr>Table</vt:lpstr>
      <vt:lpstr>PREVIEW OF WEBSITE</vt:lpstr>
      <vt:lpstr>PREVIEW OF WEBSITE</vt:lpstr>
      <vt:lpstr>PREVIEW OF WEBSITE</vt:lpstr>
      <vt:lpstr>PREVIEW OF WEBSITE</vt:lpstr>
      <vt:lpstr>PREVIEW OF WEBSITE</vt:lpstr>
      <vt:lpstr>PREVIEW OF ARTICLE</vt:lpstr>
      <vt:lpstr>PAGE UI ADMIN</vt:lpstr>
      <vt:lpstr>TOTAL ARTICLE</vt:lpstr>
      <vt:lpstr>REGISTERED USERS</vt:lpstr>
      <vt:lpstr>REGISTERED AUTHORS</vt:lpstr>
      <vt:lpstr>AUTHOR REQUESTS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Fikhri Maheswara</dc:creator>
  <cp:lastModifiedBy>Fikhri Maheswara</cp:lastModifiedBy>
  <cp:revision>4</cp:revision>
  <dcterms:created xsi:type="dcterms:W3CDTF">2024-12-05T13:47:00Z</dcterms:created>
  <dcterms:modified xsi:type="dcterms:W3CDTF">2025-01-02T09:43:13Z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76EF2CF1BF3F4CD798D8185D78543402_12</vt:lpwstr>
  </property>
  <property fmtid="{D5CDD505-2E9C-101B-9397-08002B2CF9AE}" pid="4" name="KSOProductBuildVer">
    <vt:lpwstr>1033-12.2.0.19307</vt:lpwstr>
  </property>
</Properties>
</file>